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1140"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1079" r:id="rId98"/>
    <p:sldId id="1080" r:id="rId99"/>
    <p:sldId id="353" r:id="rId100"/>
    <p:sldId id="354" r:id="rId101"/>
    <p:sldId id="355" r:id="rId102"/>
    <p:sldId id="356" r:id="rId103"/>
    <p:sldId id="357" r:id="rId104"/>
    <p:sldId id="358" r:id="rId105"/>
    <p:sldId id="359" r:id="rId106"/>
    <p:sldId id="360" r:id="rId107"/>
    <p:sldId id="361" r:id="rId108"/>
    <p:sldId id="1131" r:id="rId109"/>
    <p:sldId id="362" r:id="rId110"/>
    <p:sldId id="365" r:id="rId111"/>
    <p:sldId id="366" r:id="rId112"/>
    <p:sldId id="367" r:id="rId113"/>
    <p:sldId id="368" r:id="rId114"/>
    <p:sldId id="369" r:id="rId115"/>
    <p:sldId id="371" r:id="rId116"/>
    <p:sldId id="1126" r:id="rId117"/>
    <p:sldId id="372" r:id="rId118"/>
    <p:sldId id="1125"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13" r:id="rId154"/>
    <p:sldId id="414" r:id="rId155"/>
    <p:sldId id="415" r:id="rId156"/>
    <p:sldId id="416" r:id="rId157"/>
    <p:sldId id="417" r:id="rId158"/>
    <p:sldId id="418" r:id="rId159"/>
    <p:sldId id="419" r:id="rId160"/>
    <p:sldId id="420" r:id="rId161"/>
    <p:sldId id="421" r:id="rId162"/>
    <p:sldId id="1113" r:id="rId163"/>
    <p:sldId id="1042" r:id="rId164"/>
    <p:sldId id="1114" r:id="rId165"/>
    <p:sldId id="1127" r:id="rId166"/>
    <p:sldId id="1115" r:id="rId167"/>
    <p:sldId id="1116" r:id="rId168"/>
    <p:sldId id="428" r:id="rId169"/>
    <p:sldId id="429" r:id="rId170"/>
    <p:sldId id="1128" r:id="rId171"/>
    <p:sldId id="430" r:id="rId172"/>
    <p:sldId id="431" r:id="rId173"/>
    <p:sldId id="434" r:id="rId174"/>
    <p:sldId id="435" r:id="rId175"/>
    <p:sldId id="436" r:id="rId176"/>
    <p:sldId id="437" r:id="rId177"/>
    <p:sldId id="438" r:id="rId178"/>
    <p:sldId id="443" r:id="rId179"/>
    <p:sldId id="445" r:id="rId180"/>
    <p:sldId id="446" r:id="rId181"/>
    <p:sldId id="440" r:id="rId182"/>
    <p:sldId id="441" r:id="rId183"/>
    <p:sldId id="44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1123" r:id="rId250"/>
    <p:sldId id="524" r:id="rId251"/>
    <p:sldId id="1124" r:id="rId252"/>
    <p:sldId id="525" r:id="rId253"/>
    <p:sldId id="526" r:id="rId254"/>
    <p:sldId id="527" r:id="rId255"/>
    <p:sldId id="1122"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1121"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1141" r:id="rId315"/>
    <p:sldId id="591" r:id="rId316"/>
    <p:sldId id="1142" r:id="rId317"/>
    <p:sldId id="592" r:id="rId318"/>
    <p:sldId id="593" r:id="rId319"/>
    <p:sldId id="594" r:id="rId320"/>
    <p:sldId id="595" r:id="rId321"/>
    <p:sldId id="596" r:id="rId322"/>
    <p:sldId id="597" r:id="rId323"/>
    <p:sldId id="598" r:id="rId324"/>
    <p:sldId id="599" r:id="rId325"/>
    <p:sldId id="602" r:id="rId326"/>
    <p:sldId id="603" r:id="rId327"/>
    <p:sldId id="604" r:id="rId328"/>
    <p:sldId id="605" r:id="rId329"/>
    <p:sldId id="606" r:id="rId330"/>
    <p:sldId id="607" r:id="rId331"/>
    <p:sldId id="619" r:id="rId332"/>
    <p:sldId id="620" r:id="rId333"/>
    <p:sldId id="621" r:id="rId334"/>
    <p:sldId id="622" r:id="rId335"/>
    <p:sldId id="623" r:id="rId336"/>
    <p:sldId id="624" r:id="rId337"/>
    <p:sldId id="625" r:id="rId338"/>
    <p:sldId id="626" r:id="rId339"/>
    <p:sldId id="627" r:id="rId340"/>
    <p:sldId id="628" r:id="rId341"/>
    <p:sldId id="629" r:id="rId342"/>
    <p:sldId id="630" r:id="rId343"/>
    <p:sldId id="631" r:id="rId344"/>
    <p:sldId id="860" r:id="rId345"/>
    <p:sldId id="861" r:id="rId346"/>
    <p:sldId id="862" r:id="rId347"/>
    <p:sldId id="632" r:id="rId348"/>
    <p:sldId id="633" r:id="rId349"/>
    <p:sldId id="634" r:id="rId350"/>
    <p:sldId id="1086" r:id="rId351"/>
    <p:sldId id="635" r:id="rId352"/>
    <p:sldId id="1087" r:id="rId353"/>
    <p:sldId id="636" r:id="rId354"/>
    <p:sldId id="637" r:id="rId355"/>
    <p:sldId id="1088" r:id="rId356"/>
    <p:sldId id="638" r:id="rId357"/>
    <p:sldId id="639" r:id="rId358"/>
    <p:sldId id="640" r:id="rId359"/>
    <p:sldId id="641" r:id="rId360"/>
    <p:sldId id="642" r:id="rId361"/>
    <p:sldId id="643" r:id="rId362"/>
    <p:sldId id="644" r:id="rId363"/>
    <p:sldId id="645" r:id="rId364"/>
    <p:sldId id="646" r:id="rId365"/>
    <p:sldId id="647" r:id="rId366"/>
    <p:sldId id="648" r:id="rId367"/>
    <p:sldId id="649" r:id="rId368"/>
    <p:sldId id="650" r:id="rId369"/>
    <p:sldId id="651" r:id="rId370"/>
    <p:sldId id="652" r:id="rId371"/>
    <p:sldId id="653" r:id="rId372"/>
    <p:sldId id="654" r:id="rId373"/>
    <p:sldId id="655" r:id="rId374"/>
    <p:sldId id="656" r:id="rId375"/>
    <p:sldId id="657" r:id="rId376"/>
    <p:sldId id="658" r:id="rId377"/>
    <p:sldId id="669" r:id="rId378"/>
    <p:sldId id="670" r:id="rId379"/>
    <p:sldId id="1139" r:id="rId380"/>
    <p:sldId id="661" r:id="rId381"/>
    <p:sldId id="662" r:id="rId382"/>
    <p:sldId id="663" r:id="rId383"/>
    <p:sldId id="1132" r:id="rId384"/>
    <p:sldId id="668" r:id="rId385"/>
    <p:sldId id="672" r:id="rId386"/>
    <p:sldId id="673" r:id="rId387"/>
    <p:sldId id="1136" r:id="rId388"/>
    <p:sldId id="1137" r:id="rId389"/>
    <p:sldId id="1138" r:id="rId390"/>
    <p:sldId id="675" r:id="rId391"/>
    <p:sldId id="676" r:id="rId392"/>
    <p:sldId id="677" r:id="rId393"/>
    <p:sldId id="678" r:id="rId394"/>
    <p:sldId id="679" r:id="rId395"/>
    <p:sldId id="680" r:id="rId396"/>
    <p:sldId id="681" r:id="rId397"/>
    <p:sldId id="682" r:id="rId398"/>
    <p:sldId id="683" r:id="rId399"/>
    <p:sldId id="684" r:id="rId400"/>
    <p:sldId id="686" r:id="rId401"/>
    <p:sldId id="688" r:id="rId402"/>
    <p:sldId id="1133" r:id="rId403"/>
    <p:sldId id="692" r:id="rId404"/>
    <p:sldId id="1134" r:id="rId405"/>
    <p:sldId id="1135" r:id="rId406"/>
    <p:sldId id="689" r:id="rId407"/>
    <p:sldId id="690" r:id="rId408"/>
    <p:sldId id="691"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66" d="100"/>
          <a:sy n="66" d="100"/>
        </p:scale>
        <p:origin x="660" y="1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164</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1437803"/>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1437803"/>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8423"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8423"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9182" y="3429000"/>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06896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FF000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7707</TotalTime>
  <Words>42581</Words>
  <Application>Microsoft Office PowerPoint</Application>
  <PresentationFormat>Custom</PresentationFormat>
  <Paragraphs>5263</Paragraphs>
  <Slides>570</Slides>
  <Notes>19</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2092</cp:revision>
  <dcterms:created xsi:type="dcterms:W3CDTF">2019-04-24T09:11:59Z</dcterms:created>
  <dcterms:modified xsi:type="dcterms:W3CDTF">2020-05-14T06:56:10Z</dcterms:modified>
</cp:coreProperties>
</file>